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01" autoAdjust="0"/>
  </p:normalViewPr>
  <p:slideViewPr>
    <p:cSldViewPr>
      <p:cViewPr varScale="1">
        <p:scale>
          <a:sx n="110" d="100"/>
          <a:sy n="110" d="100"/>
        </p:scale>
        <p:origin x="912" y="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574F-F46C-45FC-A9D8-96997DDDFCD2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C18D-F3ED-4A97-8547-F0FD2D4C9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4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574F-F46C-45FC-A9D8-96997DDDFCD2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C18D-F3ED-4A97-8547-F0FD2D4C9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75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574F-F46C-45FC-A9D8-96997DDDFCD2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C18D-F3ED-4A97-8547-F0FD2D4C9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27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574F-F46C-45FC-A9D8-96997DDDFCD2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C18D-F3ED-4A97-8547-F0FD2D4C9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4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574F-F46C-45FC-A9D8-96997DDDFCD2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C18D-F3ED-4A97-8547-F0FD2D4C9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574F-F46C-45FC-A9D8-96997DDDFCD2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C18D-F3ED-4A97-8547-F0FD2D4C9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85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574F-F46C-45FC-A9D8-96997DDDFCD2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C18D-F3ED-4A97-8547-F0FD2D4C9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0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574F-F46C-45FC-A9D8-96997DDDFCD2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C18D-F3ED-4A97-8547-F0FD2D4C9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24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574F-F46C-45FC-A9D8-96997DDDFCD2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C18D-F3ED-4A97-8547-F0FD2D4C9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92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574F-F46C-45FC-A9D8-96997DDDFCD2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C18D-F3ED-4A97-8547-F0FD2D4C9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22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574F-F46C-45FC-A9D8-96997DDDFCD2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C18D-F3ED-4A97-8547-F0FD2D4C9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6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9574F-F46C-45FC-A9D8-96997DDDFCD2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CC18D-F3ED-4A97-8547-F0FD2D4C9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4728" y="3429000"/>
            <a:ext cx="4896544" cy="457200"/>
          </a:xfrm>
        </p:spPr>
        <p:txBody>
          <a:bodyPr>
            <a:normAutofit/>
          </a:bodyPr>
          <a:lstStyle/>
          <a:p>
            <a:r>
              <a:rPr lang="ro-RO" sz="2400" b="1" dirty="0" smtClean="0"/>
              <a:t>Echidistanță cu chitanță</a:t>
            </a: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0512" y="4077072"/>
            <a:ext cx="8568952" cy="2088232"/>
          </a:xfrm>
        </p:spPr>
        <p:txBody>
          <a:bodyPr>
            <a:normAutofit/>
          </a:bodyPr>
          <a:lstStyle/>
          <a:p>
            <a:r>
              <a:rPr lang="ro-RO" sz="2000" dirty="0" smtClean="0">
                <a:solidFill>
                  <a:srgbClr val="595959"/>
                </a:solidFill>
              </a:rPr>
              <a:t>Postului de știri </a:t>
            </a:r>
            <a:r>
              <a:rPr lang="ro-RO" sz="2000" b="1" dirty="0" smtClean="0">
                <a:solidFill>
                  <a:srgbClr val="595959"/>
                </a:solidFill>
              </a:rPr>
              <a:t>B1 TV</a:t>
            </a:r>
            <a:r>
              <a:rPr lang="ro-RO" sz="2000" dirty="0" smtClean="0">
                <a:solidFill>
                  <a:srgbClr val="595959"/>
                </a:solidFill>
              </a:rPr>
              <a:t> </a:t>
            </a:r>
          </a:p>
          <a:p>
            <a:r>
              <a:rPr lang="ro-RO" sz="2000" dirty="0" smtClean="0">
                <a:solidFill>
                  <a:srgbClr val="595959"/>
                </a:solidFill>
              </a:rPr>
              <a:t>pentru talentul extraordinar de a scoate în evidență frumosul din orice primar corupt, fie el mai Chiliman, fie el Vanghelian. Din rechizitoriile făcute de procurorii DNA rezultă că, în ultimii ani, postul din Calea Victoriei a avut un singur slogan: PSD și PNL/Aceeași casierie!</a:t>
            </a:r>
            <a:endParaRPr lang="en-US" sz="20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6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4728" y="3429000"/>
            <a:ext cx="4896544" cy="457200"/>
          </a:xfrm>
        </p:spPr>
        <p:txBody>
          <a:bodyPr>
            <a:normAutofit/>
          </a:bodyPr>
          <a:lstStyle/>
          <a:p>
            <a:r>
              <a:rPr lang="ro-RO" sz="2400" b="1" dirty="0" smtClean="0"/>
              <a:t>Bună pentru mass-media</a:t>
            </a: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0512" y="4077072"/>
            <a:ext cx="8568952" cy="2088232"/>
          </a:xfrm>
        </p:spPr>
        <p:txBody>
          <a:bodyPr>
            <a:normAutofit/>
          </a:bodyPr>
          <a:lstStyle/>
          <a:p>
            <a:r>
              <a:rPr lang="ro-RO" sz="2300" dirty="0" smtClean="0">
                <a:solidFill>
                  <a:srgbClr val="595959"/>
                </a:solidFill>
              </a:rPr>
              <a:t>Doamnei </a:t>
            </a:r>
            <a:r>
              <a:rPr lang="ro-RO" sz="2300" b="1" dirty="0" smtClean="0">
                <a:solidFill>
                  <a:srgbClr val="595959"/>
                </a:solidFill>
              </a:rPr>
              <a:t>Elena Udrea</a:t>
            </a:r>
            <a:r>
              <a:rPr lang="ro-RO" sz="2300" dirty="0" smtClean="0">
                <a:solidFill>
                  <a:srgbClr val="595959"/>
                </a:solidFill>
              </a:rPr>
              <a:t> </a:t>
            </a:r>
          </a:p>
          <a:p>
            <a:endParaRPr lang="ro-RO" sz="2300" dirty="0" smtClean="0">
              <a:solidFill>
                <a:srgbClr val="595959"/>
              </a:solidFill>
            </a:endParaRPr>
          </a:p>
          <a:p>
            <a:r>
              <a:rPr lang="ro-RO" sz="2300" dirty="0" smtClean="0">
                <a:solidFill>
                  <a:srgbClr val="595959"/>
                </a:solidFill>
              </a:rPr>
              <a:t>pentru intervențiile și presiunile editoriale din perioada 2010 – 2012, care ascundeau publicului hoțiile din Gala Bute.</a:t>
            </a:r>
            <a:endParaRPr lang="en-US" sz="23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13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4728" y="3429000"/>
            <a:ext cx="4896544" cy="457200"/>
          </a:xfrm>
        </p:spPr>
        <p:txBody>
          <a:bodyPr>
            <a:normAutofit/>
          </a:bodyPr>
          <a:lstStyle/>
          <a:p>
            <a:r>
              <a:rPr lang="ro-RO" sz="2400" b="1" dirty="0" smtClean="0"/>
              <a:t>Evenimentul Elenei</a:t>
            </a:r>
            <a:endParaRPr lang="en-US" sz="2400" b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0512" y="4077072"/>
            <a:ext cx="8568952" cy="2088232"/>
          </a:xfrm>
        </p:spPr>
        <p:txBody>
          <a:bodyPr>
            <a:normAutofit/>
          </a:bodyPr>
          <a:lstStyle/>
          <a:p>
            <a:r>
              <a:rPr lang="ro-RO" sz="2000" dirty="0" smtClean="0">
                <a:solidFill>
                  <a:srgbClr val="595959"/>
                </a:solidFill>
              </a:rPr>
              <a:t>Publicației </a:t>
            </a:r>
            <a:r>
              <a:rPr lang="ro-RO" sz="2000" b="1" dirty="0" smtClean="0">
                <a:solidFill>
                  <a:srgbClr val="595959"/>
                </a:solidFill>
              </a:rPr>
              <a:t>Evenimentul Zilei</a:t>
            </a:r>
            <a:endParaRPr lang="en-US" sz="2000" dirty="0" smtClean="0">
              <a:solidFill>
                <a:srgbClr val="595959"/>
              </a:solidFill>
            </a:endParaRPr>
          </a:p>
          <a:p>
            <a:r>
              <a:rPr lang="ro-RO" sz="2000" dirty="0" smtClean="0">
                <a:solidFill>
                  <a:srgbClr val="595959"/>
                </a:solidFill>
              </a:rPr>
              <a:t> </a:t>
            </a:r>
            <a:endParaRPr lang="en-US" sz="2000" dirty="0" smtClean="0">
              <a:solidFill>
                <a:srgbClr val="595959"/>
              </a:solidFill>
            </a:endParaRPr>
          </a:p>
          <a:p>
            <a:r>
              <a:rPr lang="ro-RO" sz="2000" dirty="0" smtClean="0">
                <a:solidFill>
                  <a:srgbClr val="595959"/>
                </a:solidFill>
              </a:rPr>
              <a:t> pentru că este primul ziar dat șpagă. Dosarele DNA arată că Evenimentul Zilei a fost parte a unei șpăgi încasate de Elena Udrea. Nu știm dacă ziarul a fost încadrat de procurori la bunuri materiale sau imateriale. Oricum, povestea e ireală.</a:t>
            </a:r>
            <a:endParaRPr lang="en-US" sz="20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42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4728" y="3429000"/>
            <a:ext cx="4896544" cy="457200"/>
          </a:xfrm>
        </p:spPr>
        <p:txBody>
          <a:bodyPr>
            <a:normAutofit/>
          </a:bodyPr>
          <a:lstStyle/>
          <a:p>
            <a:r>
              <a:rPr lang="ro-RO" sz="2400" b="1" dirty="0" smtClean="0"/>
              <a:t>Antena 3 vrea să mai stea aici</a:t>
            </a:r>
            <a:endParaRPr lang="en-US" sz="2400" b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0512" y="4077072"/>
            <a:ext cx="8568952" cy="2088232"/>
          </a:xfrm>
        </p:spPr>
        <p:txBody>
          <a:bodyPr>
            <a:normAutofit/>
          </a:bodyPr>
          <a:lstStyle/>
          <a:p>
            <a:r>
              <a:rPr lang="ro-RO" sz="2000" b="1" dirty="0" smtClean="0">
                <a:solidFill>
                  <a:srgbClr val="595959"/>
                </a:solidFill>
              </a:rPr>
              <a:t>Trustului Intact</a:t>
            </a:r>
            <a:endParaRPr lang="en-US" sz="2000" dirty="0" smtClean="0">
              <a:solidFill>
                <a:srgbClr val="595959"/>
              </a:solidFill>
            </a:endParaRPr>
          </a:p>
          <a:p>
            <a:r>
              <a:rPr lang="ro-RO" sz="2000" dirty="0" smtClean="0">
                <a:solidFill>
                  <a:srgbClr val="595959"/>
                </a:solidFill>
              </a:rPr>
              <a:t> pentru martiriul mediatic declanșat odată cu primirea ordinului de evacuare a sediului furat de la stat. Vedetele Antenelor au dezlănțuit Jihadul împotriva ANAF-ului și a Justiției, care porniseră procedurile pentru recuperarea prejudiciului creat de Dan Voiculescu, părintele fondator al trustului. Care nu mai este atât de intact.</a:t>
            </a:r>
            <a:endParaRPr lang="en-US" sz="20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78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4728" y="3429000"/>
            <a:ext cx="4896544" cy="457200"/>
          </a:xfrm>
        </p:spPr>
        <p:txBody>
          <a:bodyPr>
            <a:normAutofit/>
          </a:bodyPr>
          <a:lstStyle/>
          <a:p>
            <a:r>
              <a:rPr lang="ro-RO" sz="2400" b="1" dirty="0" smtClean="0"/>
              <a:t>Amenda patriotică</a:t>
            </a:r>
            <a:endParaRPr lang="en-US" sz="2400" b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0512" y="4077072"/>
            <a:ext cx="8568952" cy="2088232"/>
          </a:xfrm>
        </p:spPr>
        <p:txBody>
          <a:bodyPr>
            <a:normAutofit/>
          </a:bodyPr>
          <a:lstStyle/>
          <a:p>
            <a:r>
              <a:rPr lang="ro-RO" sz="2000" b="1" dirty="0" smtClean="0">
                <a:solidFill>
                  <a:srgbClr val="595959"/>
                </a:solidFill>
              </a:rPr>
              <a:t>Jandarmeriei Târgu-Mureș</a:t>
            </a:r>
          </a:p>
          <a:p>
            <a:endParaRPr lang="en-US" sz="2000" dirty="0" smtClean="0">
              <a:solidFill>
                <a:srgbClr val="595959"/>
              </a:solidFill>
            </a:endParaRPr>
          </a:p>
          <a:p>
            <a:r>
              <a:rPr lang="ro-RO" sz="2000" dirty="0" smtClean="0">
                <a:solidFill>
                  <a:srgbClr val="595959"/>
                </a:solidFill>
              </a:rPr>
              <a:t>pentru că pe 10 martie 2016 a amendat 84 de participanți la Marșul Secuilor, eveniment notificat încă din anul 2015 și în urma căruia ungurii n-au fugit cu Ardealul.</a:t>
            </a:r>
            <a:endParaRPr lang="en-US" sz="20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28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133</Words>
  <Application>Microsoft Office PowerPoint</Application>
  <PresentationFormat>A4 Paper (210x297 mm)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Echidistanță cu chitanță</vt:lpstr>
      <vt:lpstr>Bună pentru mass-media</vt:lpstr>
      <vt:lpstr>Evenimentul Elenei</vt:lpstr>
      <vt:lpstr>Antena 3 vrea să mai stea aici</vt:lpstr>
      <vt:lpstr>Amenda patriotică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 si prenume</dc:title>
  <dc:creator>psi</dc:creator>
  <cp:lastModifiedBy>Maria-PC</cp:lastModifiedBy>
  <cp:revision>9</cp:revision>
  <cp:lastPrinted>2016-05-08T14:16:15Z</cp:lastPrinted>
  <dcterms:created xsi:type="dcterms:W3CDTF">2016-05-08T13:50:24Z</dcterms:created>
  <dcterms:modified xsi:type="dcterms:W3CDTF">2016-05-09T08:56:35Z</dcterms:modified>
</cp:coreProperties>
</file>